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15" r:id="rId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DF1C5-1850-4B55-B98C-37C3CB89727C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40D77-EE37-4991-ADCB-18FB059CBE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64794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BE2543-DC8C-4F92-8DD1-C903822025A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0484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14C5C-A7AD-51A2-2C5B-76A562D04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5B5C6D-DFA3-2205-2FE1-8E5E383257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8BF710-41C5-2765-7CD3-9D62D92478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4ED77B-93B9-97DA-57E0-427D27EA85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BE2543-DC8C-4F92-8DD1-C903822025A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4436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29BFC-98D6-09E7-3A57-1F2D4756E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1F667D-1DE3-B90B-767D-CDE9714BF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C2D1D-BA23-5DF2-72CE-1512BECA5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4748D-5249-A1B9-648E-6D84DDF8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3D049-9967-6925-D4E8-ACD8E8694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5823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64015-08A2-C8C7-198E-514B1C92A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430A77-B138-2467-E009-34A68F1C8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F58EF-D51D-BEF8-E703-AF4F47A00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9A0B9-FE55-7990-6AFA-B48C2826C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1F310-A630-D44B-C2D4-E2195D3C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0992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73272B-7751-AA68-D22B-92C8B677F2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96D7E1-8F46-1FFB-651F-B3FAD6B0F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7A076-E897-EC09-A683-6EB32B81B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A8BF1-F549-56BB-59B5-84268590E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E7B5C-3A1E-E89D-56FF-10564961E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506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97421-D879-AF89-0913-582FFAA8B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E64E4-11DD-BE62-427D-01850D71B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A7327-3F9D-0951-8D30-CA1215784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C740C-A7B4-9D73-91B7-8EF799A8F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0532-5B4F-4DC8-9594-2A7EE8974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64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CE7D1-CB3D-4EDE-4938-7FA2E4E4B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14980-F643-ECE7-E5EA-66ECD9818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71175-2627-66E5-1DEA-63A125379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82993-8A2F-4CBA-A108-C4DA575EB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2DF88-33E2-309E-9D7D-0579387A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9181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06D2-5B70-5546-0C91-740237905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73363-3FC9-456E-DDC7-7FD714A5C8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1FEBC-46E9-8EB5-3CE5-5AB954856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F87683-D578-1B9F-F685-C7E1EFE7C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8B950-BF4D-71DA-905D-77CF0451C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D0EEE-D8B3-A30A-CFCD-29CC9C1E8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50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E81E1-3BBC-1FA0-C0EC-AF09376BF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26E5B6-79A9-895A-EF01-423614D38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145878-4277-3206-234B-85D35F5E3B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C786B1-E446-906C-780D-5AC0DF2E3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7262D2-A58F-0D6B-2D98-23DCCBBAB8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E3EF8F-FB73-934D-2E01-28CC9F877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877500-10C0-0B61-E19E-3C759C805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7C78F0-75ED-6C03-355B-47FDC94E5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5577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4AA6-6378-5EDF-D5F0-7296C2D2B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2C3A93-BBB4-FC98-D05F-6CB738409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FFDC27-9FCE-DA26-48E3-17474D746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61116-D8D2-7926-CDF6-8591EEE93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521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AAEABF-2120-B972-3B07-E67509D11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C1D4F5-42A9-BFA9-190C-E1E41D27A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33A9F3-F4BE-5CCB-6B5F-65392875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336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91B83-AAC8-690F-111E-626522C3F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65F27-16AA-9D1D-6583-AF3F5B50A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1CC305-CB00-38FE-A49B-5F61B3E0E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BEDB5-6E49-196F-D379-76B307751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BE9CC-D907-2DA3-1013-4E6C544A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974242-8D43-0D2E-4164-520C129AB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0234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3ADC8-EBFD-3D85-BBFF-1B00F1E76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E2B51F-3324-A686-AB8C-C3EC8F04E1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D6EACE-5709-94AC-97D2-766FF2905A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75C68-589B-C8BA-AE52-5F98BFE20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35B57-53B2-DA8C-C073-30F0B7BD9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E8D78D-B670-7FCB-805C-926B3106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5594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CC98F9-D377-9F8F-1879-6DBA093B5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F1F9C-FCF9-0D36-58B2-2DBD91D4C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78372-77D2-3DA5-AD09-4DDEEA4910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DAE083-1AC5-4DA6-BBCA-9B3A1BB47EBA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3BC09-CDAA-6577-0B38-769014C851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C5BB0-59F5-857C-F682-A4B95C5E7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F4770D-060E-4B12-B260-7231C3C6E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858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Description automatically generated with low confidence">
            <a:extLst>
              <a:ext uri="{FF2B5EF4-FFF2-40B4-BE49-F238E27FC236}">
                <a16:creationId xmlns:a16="http://schemas.microsoft.com/office/drawing/2014/main" id="{F525F925-61E2-4550-AF75-F9D5FCD030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CFF81F4-12AA-4584-984A-94BACAA11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270" y="102235"/>
            <a:ext cx="10515600" cy="1325563"/>
          </a:xfrm>
        </p:spPr>
        <p:txBody>
          <a:bodyPr/>
          <a:lstStyle/>
          <a:p>
            <a:r>
              <a:rPr lang="en-GB" b="1" noProof="0" dirty="0">
                <a:solidFill>
                  <a:srgbClr val="92D050"/>
                </a:solidFill>
              </a:rPr>
              <a:t>Nordic Five Tech Action Plan</a:t>
            </a:r>
            <a:br>
              <a:rPr lang="en-GB" b="1" noProof="0" dirty="0">
                <a:solidFill>
                  <a:srgbClr val="92D050"/>
                </a:solidFill>
              </a:rPr>
            </a:br>
            <a:r>
              <a:rPr lang="en-GB" sz="2800" b="1" noProof="0" dirty="0">
                <a:solidFill>
                  <a:srgbClr val="92D050"/>
                </a:solidFill>
              </a:rPr>
              <a:t>2026-2027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A31EF6-08D7-AEF7-79FD-3B3EE96A4EA9}"/>
              </a:ext>
            </a:extLst>
          </p:cNvPr>
          <p:cNvSpPr txBox="1"/>
          <p:nvPr/>
        </p:nvSpPr>
        <p:spPr>
          <a:xfrm>
            <a:off x="860108" y="3660460"/>
            <a:ext cx="5235892" cy="258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b="1" noProof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Nordic Five Tech is a strategic alliance of the five leading technical universities in Denmark (DTU), Finland (Aalto), Norway (NTNU) and Sweden (Chalmers, and KTH)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b="1" noProof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alliance was established in November 2006 with the goal of utilizing shared and complementary strengths and creating synergies within education, research and innovation</a:t>
            </a:r>
            <a:endParaRPr lang="en-GB" b="1" noProof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486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B91D3-7186-7986-5C3B-F7894059C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AA6A-1FD8-E7BF-CD74-3864BF465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24119"/>
            <a:ext cx="10515600" cy="1309397"/>
          </a:xfrm>
        </p:spPr>
        <p:txBody>
          <a:bodyPr>
            <a:normAutofit/>
          </a:bodyPr>
          <a:lstStyle/>
          <a:p>
            <a:r>
              <a:rPr lang="en-GB" noProof="0" dirty="0"/>
              <a:t>2026-2027: Action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A3E2A-D37D-372B-F9F4-FE194E6C3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33516"/>
            <a:ext cx="10515600" cy="4942936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600" i="1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N5T has been active since 2006 and is currently evolving as an alliance to meet new societa</a:t>
            </a:r>
            <a:r>
              <a:rPr lang="en-GB" sz="1600" i="1" kern="100" noProof="0" dirty="0">
                <a:ea typeface="Aptos" panose="020B0004020202020204" pitchFamily="34" charset="0"/>
                <a:cs typeface="Times New Roman" panose="02020603050405020304" pitchFamily="18" charset="0"/>
              </a:rPr>
              <a:t>l and academic needs. This action plan is a continuation of the plan for 2025-26 that was developed following input from all five universities. The action plan has been approved by the N5T Committee.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600" i="1" kern="100" noProof="0" dirty="0">
                <a:ea typeface="Aptos" panose="020B0004020202020204" pitchFamily="34" charset="0"/>
                <a:cs typeface="Times New Roman" panose="02020603050405020304" pitchFamily="18" charset="0"/>
              </a:rPr>
              <a:t>In the current geopolitical situation, overarching guiding principles for our collaboration should be the prevalence of the Nordic countries and important shared values such as democracy and human dignity. 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en-GB" sz="1600" i="1" kern="100" noProof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Main points: </a:t>
            </a:r>
            <a:endParaRPr lang="en-GB" sz="1600" i="1" noProof="0" dirty="0">
              <a:effectLst/>
              <a:ea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1600" noProof="0" dirty="0"/>
              <a:t>Focus on presence and visibility – N5T should be a perceptible and influential alliance in the Nordic and European knowledge policy development and have a presence in international policy dialogue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noProof="0" dirty="0"/>
              <a:t>Develop collaboration on defence research and education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noProof="0" dirty="0"/>
              <a:t>Continue to work on education offers in a broad sense: Collaborative offers on all levels, mobility and communication of offers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noProof="0" dirty="0"/>
              <a:t>Focus on innovation, entrepreneurship and </a:t>
            </a:r>
            <a:r>
              <a:rPr lang="en-GB" sz="1600" noProof="0" dirty="0" err="1"/>
              <a:t>deeptech</a:t>
            </a:r>
            <a:r>
              <a:rPr lang="en-GB" sz="1600" noProof="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noProof="0" dirty="0"/>
              <a:t>Creation of a joint academic leadership </a:t>
            </a:r>
            <a:r>
              <a:rPr lang="en-GB" sz="1600" noProof="0"/>
              <a:t>development program</a:t>
            </a:r>
            <a:endParaRPr lang="en-GB" sz="1800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C81008-A58F-B31E-70EF-68F0CBA0CA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442" y="315475"/>
            <a:ext cx="3236976" cy="2795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E301A19-5D73-BC44-F429-084A823860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3769" y="6257230"/>
            <a:ext cx="5645468" cy="600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403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233</Words>
  <Application>Microsoft Office PowerPoint</Application>
  <PresentationFormat>Widescreen</PresentationFormat>
  <Paragraphs>14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Nordic Five Tech Action Plan 2026-2027</vt:lpstr>
      <vt:lpstr>2026-2027: Action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Oddrun Walstad Maaø</dc:creator>
  <cp:lastModifiedBy>Ellen Als</cp:lastModifiedBy>
  <cp:revision>10</cp:revision>
  <dcterms:created xsi:type="dcterms:W3CDTF">2025-11-14T13:36:54Z</dcterms:created>
  <dcterms:modified xsi:type="dcterms:W3CDTF">2026-02-20T12:03:15Z</dcterms:modified>
</cp:coreProperties>
</file>